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57" r:id="rId3"/>
    <p:sldId id="270" r:id="rId4"/>
    <p:sldId id="258" r:id="rId5"/>
    <p:sldId id="262" r:id="rId6"/>
    <p:sldId id="294" r:id="rId7"/>
    <p:sldId id="265" r:id="rId8"/>
    <p:sldId id="264" r:id="rId9"/>
    <p:sldId id="292" r:id="rId10"/>
    <p:sldId id="263" r:id="rId11"/>
    <p:sldId id="267" r:id="rId12"/>
    <p:sldId id="268" r:id="rId13"/>
    <p:sldId id="271" r:id="rId14"/>
    <p:sldId id="273" r:id="rId15"/>
    <p:sldId id="289" r:id="rId16"/>
    <p:sldId id="290" r:id="rId17"/>
    <p:sldId id="275" r:id="rId18"/>
    <p:sldId id="278" r:id="rId19"/>
    <p:sldId id="284" r:id="rId20"/>
    <p:sldId id="259" r:id="rId21"/>
    <p:sldId id="277" r:id="rId22"/>
    <p:sldId id="285" r:id="rId23"/>
    <p:sldId id="286" r:id="rId24"/>
    <p:sldId id="287" r:id="rId25"/>
    <p:sldId id="283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3889BE64-FA6E-42DD-979C-C078B0A85AB5}">
          <p14:sldIdLst>
            <p14:sldId id="260"/>
            <p14:sldId id="257"/>
            <p14:sldId id="270"/>
            <p14:sldId id="258"/>
            <p14:sldId id="262"/>
            <p14:sldId id="291"/>
            <p14:sldId id="265"/>
            <p14:sldId id="264"/>
            <p14:sldId id="292"/>
            <p14:sldId id="263"/>
            <p14:sldId id="267"/>
            <p14:sldId id="268"/>
            <p14:sldId id="271"/>
            <p14:sldId id="273"/>
            <p14:sldId id="289"/>
            <p14:sldId id="290"/>
            <p14:sldId id="275"/>
          </p14:sldIdLst>
        </p14:section>
        <p14:section name="Раздел без заголовка" id="{CBCFAB14-843D-4F52-97A9-33B1976BE53E}">
          <p14:sldIdLst>
            <p14:sldId id="278"/>
            <p14:sldId id="284"/>
            <p14:sldId id="259"/>
            <p14:sldId id="277"/>
            <p14:sldId id="285"/>
            <p14:sldId id="286"/>
            <p14:sldId id="287"/>
            <p14:sldId id="283"/>
            <p14:sldId id="28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99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text=&#1075;&#1086;&#1076;%20&#1101;&#1082;&#1086;&#1083;&#1086;&#1075;&#1080;&#1080;%202017%20&#1089;&#1090;&#1080;&#1093;&#1080;%20&#1076;&#1083;&#1103;%20&#1076;&#1077;&#1090;&#1077;&#1081;&amp;noreask=1&amp;lr=197" TargetMode="External"/><Relationship Id="rId2" Type="http://schemas.openxmlformats.org/officeDocument/2006/relationships/hyperlink" Target="https://yandex.ru/images/search?text=&#1075;&#1086;&#1076;%20&#1101;&#1082;&#1086;&#1083;&#1086;&#1075;&#1080;&#1080;&amp;lr=19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ndex.ru/images/search?p=1&amp;text=300%20&#1082;&#1075;%20&#1092;&#1072;&#1085;&#1090;&#1080;&#1082;&#1086;&#1074;%20&#1082;&#1072;&#1088;&#1090;&#1080;&#1085;&#1082;&#1072;&amp;noreask=1&amp;lr=197" TargetMode="External"/><Relationship Id="rId5" Type="http://schemas.openxmlformats.org/officeDocument/2006/relationships/hyperlink" Target="https://yandex.ru/images/search?text=&#1084;&#1091;&#1089;&#1086;&#1088;%20&#1082;&#1072;&#1088;&#1090;&#1080;&#1085;&#1082;&#1080;%20&#1076;&#1083;&#1103;%20&#1076;&#1077;&#1090;&#1077;&#1081;&amp;noreask=1&amp;lr=197" TargetMode="External"/><Relationship Id="rId4" Type="http://schemas.openxmlformats.org/officeDocument/2006/relationships/hyperlink" Target="https://yandex.ru/images/search?text=&#1076;&#1077;&#1090;&#1089;&#1082;&#1080;&#1077;%20&#1089;&#1090;&#1080;&#1093;&#1080;%20&#1087;&#1088;&#1086;%20&#1084;&#1091;&#1089;&#1086;&#1088;&amp;lr=19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00100" y="620688"/>
            <a:ext cx="7676356" cy="1093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j-ea"/>
                <a:cs typeface="+mj-cs"/>
              </a:rPr>
              <a:t>Муниципальное бюджетное</a:t>
            </a:r>
            <a:r>
              <a:rPr kumimoji="0" lang="ru-RU" sz="2000" b="1" i="0" u="none" strike="noStrike" kern="1200" normalizeH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j-ea"/>
                <a:cs typeface="+mj-cs"/>
              </a:rPr>
              <a:t> дошкольное образовательное учреждение «Троицкий детский сад № 1 «Родничок»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филиал «Заводской детский сад «Солнышко»</a:t>
            </a:r>
            <a:endParaRPr kumimoji="0" lang="ru-RU" sz="2000" b="1" i="0" u="none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8794" y="2071678"/>
            <a:ext cx="6839216" cy="1357322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6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Чисто там, где не мусорят</a:t>
            </a:r>
          </a:p>
          <a:p>
            <a:pPr lvl="0">
              <a:spcBef>
                <a:spcPct val="0"/>
              </a:spcBef>
              <a:defRPr/>
            </a:pPr>
            <a:endParaRPr lang="ru-RU" sz="6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>
              <a:spcBef>
                <a:spcPct val="0"/>
              </a:spcBef>
              <a:defRPr/>
            </a:pPr>
            <a:endParaRPr lang="ru-RU" sz="6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spcBef>
                <a:spcPts val="0"/>
              </a:spcBef>
            </a:pPr>
            <a:endParaRPr lang="ru-RU" sz="6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14744" y="4500570"/>
            <a:ext cx="50006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Докладчик: Казанцева Светлана</a:t>
            </a:r>
          </a:p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(подготовительная группа)</a:t>
            </a:r>
          </a:p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Руководитель: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Игаева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Елена Анатольевна</a:t>
            </a:r>
          </a:p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(воспитатель 1     </a:t>
            </a:r>
          </a:p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квалификационной категории)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9487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13113" y="620688"/>
            <a:ext cx="4194466" cy="5592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36649" y="1556792"/>
            <a:ext cx="41764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Жили люди на планете: </a:t>
            </a:r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Мамы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, папы и их дети. </a:t>
            </a:r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Бросят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люди по бумажке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–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Планета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станет замарашкой</a:t>
            </a:r>
          </a:p>
        </p:txBody>
      </p:sp>
    </p:spTree>
    <p:extLst>
      <p:ext uri="{BB962C8B-B14F-4D97-AF65-F5344CB8AC3E}">
        <p14:creationId xmlns:p14="http://schemas.microsoft.com/office/powerpoint/2010/main" xmlns="" val="3770411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620688"/>
            <a:ext cx="4149555" cy="5532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427984" y="1988840"/>
            <a:ext cx="4572000" cy="22470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Вот на улице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привык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Мусорить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мальчишка...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И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не знает, что о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нем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Мы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напишем в книжке.</a:t>
            </a:r>
          </a:p>
        </p:txBody>
      </p:sp>
    </p:spTree>
    <p:extLst>
      <p:ext uri="{BB962C8B-B14F-4D97-AF65-F5344CB8AC3E}">
        <p14:creationId xmlns:p14="http://schemas.microsoft.com/office/powerpoint/2010/main" xmlns="" val="1812076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1844824"/>
            <a:ext cx="3816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Рядом бабушка идет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.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Охает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, вздыхает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.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Глядя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грустно вслед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ей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Мусор подбирает.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9972" y="620688"/>
            <a:ext cx="4245936" cy="5661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95543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620688"/>
            <a:ext cx="4248472" cy="5664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716016" y="2021842"/>
            <a:ext cx="41764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Мусор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двор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не украшает,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Он ходить, играть мешает.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Да и запах неприятный.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Как же сделать двор опрятным?</a:t>
            </a:r>
          </a:p>
        </p:txBody>
      </p:sp>
    </p:spTree>
    <p:extLst>
      <p:ext uri="{BB962C8B-B14F-4D97-AF65-F5344CB8AC3E}">
        <p14:creationId xmlns:p14="http://schemas.microsoft.com/office/powerpoint/2010/main" xmlns="" val="55367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Новая папка\IMG-20180219-WA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1876"/>
            <a:ext cx="3670941" cy="2753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Admin\Рабочий стол\Новая папка\IMG-20180219-WA0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180" b="25068"/>
          <a:stretch/>
        </p:blipFill>
        <p:spPr bwMode="auto">
          <a:xfrm>
            <a:off x="1000100" y="642918"/>
            <a:ext cx="3657965" cy="27191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86314" y="1000108"/>
            <a:ext cx="3571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Секретарь администрации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Заводского сельсовета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3786190"/>
            <a:ext cx="335758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Тырнова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Оксана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Валерьевна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49425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836712"/>
            <a:ext cx="3635136" cy="4846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4" y="2000240"/>
            <a:ext cx="3887233" cy="2915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42911" y="928670"/>
            <a:ext cx="3786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Учитель математики Заводской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Средней школы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28662" y="5143512"/>
            <a:ext cx="3500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Шевченко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Татьяна Владимировна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668599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ds04.infourok.ru/uploads/ex/06f5/0008e094-3a65b718/img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86" b="12028"/>
          <a:stretch/>
        </p:blipFill>
        <p:spPr bwMode="auto">
          <a:xfrm>
            <a:off x="755576" y="692696"/>
            <a:ext cx="7560840" cy="53175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8024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Сколько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будут разлагаться наши отходы в естественной среде, если их не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убирать?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7283152" cy="2692896"/>
          </a:xfrm>
        </p:spPr>
        <p:txBody>
          <a:bodyPr>
            <a:normAutofit/>
          </a:bodyPr>
          <a:lstStyle/>
          <a:p>
            <a:pPr marL="0" lvl="0" indent="357188" algn="just">
              <a:lnSpc>
                <a:spcPct val="150000"/>
              </a:lnSpc>
            </a:pPr>
            <a:r>
              <a:rPr lang="ru-RU" sz="2200" dirty="0"/>
              <a:t>обертки от конфет разлагаются от 2 до 10 </a:t>
            </a:r>
            <a:r>
              <a:rPr lang="ru-RU" sz="2200" dirty="0" smtClean="0"/>
              <a:t>лет;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2327716"/>
            <a:ext cx="2948072" cy="3930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http://justclickit.ru/flash/other/other%20(106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8818" y="3140968"/>
            <a:ext cx="1241404" cy="196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0221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Сколько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будут разлагаться наши отходы в естественной среде, если их не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убирать?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7283152" cy="2692896"/>
          </a:xfrm>
        </p:spPr>
        <p:txBody>
          <a:bodyPr>
            <a:normAutofit/>
          </a:bodyPr>
          <a:lstStyle/>
          <a:p>
            <a:pPr marL="0" lvl="0" indent="357188" algn="just">
              <a:lnSpc>
                <a:spcPct val="150000"/>
              </a:lnSpc>
            </a:pPr>
            <a:r>
              <a:rPr lang="ru-RU" sz="2200" dirty="0" smtClean="0"/>
              <a:t>окурки</a:t>
            </a:r>
            <a:r>
              <a:rPr lang="ru-RU" sz="2200" dirty="0"/>
              <a:t>, фильтр от сигарет – 5 </a:t>
            </a:r>
            <a:r>
              <a:rPr lang="ru-RU" sz="2200" dirty="0" smtClean="0"/>
              <a:t>лет;</a:t>
            </a:r>
            <a:endParaRPr lang="ru-RU" sz="2200" dirty="0"/>
          </a:p>
        </p:txBody>
      </p:sp>
      <p:pic>
        <p:nvPicPr>
          <p:cNvPr id="6" name="Picture 2" descr="http://justclickit.ru/flash/other/other%20(106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8855" y="2852936"/>
            <a:ext cx="1241404" cy="196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2060848"/>
            <a:ext cx="3111810" cy="4149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49333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Сколько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будут разлагаться наши отходы в естественной среде, если их не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убирать?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7283152" cy="2692896"/>
          </a:xfrm>
        </p:spPr>
        <p:txBody>
          <a:bodyPr>
            <a:normAutofit/>
          </a:bodyPr>
          <a:lstStyle/>
          <a:p>
            <a:pPr marL="0" lvl="0" indent="357188" algn="just">
              <a:lnSpc>
                <a:spcPct val="150000"/>
              </a:lnSpc>
            </a:pPr>
            <a:r>
              <a:rPr lang="ru-RU" sz="2200" dirty="0" smtClean="0"/>
              <a:t>баночка </a:t>
            </a:r>
            <a:r>
              <a:rPr lang="ru-RU" sz="2200" dirty="0"/>
              <a:t>из-под лимонада </a:t>
            </a:r>
            <a:r>
              <a:rPr lang="ru-RU" sz="2200" dirty="0" smtClean="0"/>
              <a:t>более </a:t>
            </a:r>
            <a:r>
              <a:rPr lang="ru-RU" sz="2200" dirty="0"/>
              <a:t>90 </a:t>
            </a:r>
            <a:r>
              <a:rPr lang="ru-RU" sz="2200" dirty="0" smtClean="0"/>
              <a:t>лет;</a:t>
            </a:r>
            <a:endParaRPr lang="ru-RU" sz="2200" dirty="0"/>
          </a:p>
          <a:p>
            <a:pPr marL="0" lvl="0" indent="357188" algn="just">
              <a:lnSpc>
                <a:spcPct val="150000"/>
              </a:lnSpc>
            </a:pPr>
            <a:r>
              <a:rPr lang="ru-RU" sz="2200" dirty="0"/>
              <a:t>бутылка стеклянная более 1000 </a:t>
            </a:r>
            <a:r>
              <a:rPr lang="ru-RU" sz="2200" dirty="0" smtClean="0"/>
              <a:t>лет;</a:t>
            </a:r>
            <a:endParaRPr lang="ru-RU" sz="2200" dirty="0"/>
          </a:p>
        </p:txBody>
      </p:sp>
      <p:pic>
        <p:nvPicPr>
          <p:cNvPr id="6" name="Picture 2" descr="http://justclickit.ru/flash/other/other%20(106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05064"/>
            <a:ext cx="1241404" cy="196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2157704"/>
            <a:ext cx="3203089" cy="4270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798108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Районный 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фольклорный 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фестиваль «Солнцеворот – 2017», с. Троицкое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Admin\Рабочий стол\Солнцеворот - 2017\imag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333" y="1412776"/>
            <a:ext cx="3490982" cy="4536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Солнцеворот - 2017\image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3437819" cy="4536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Сколько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будут разлагаться наши отходы в естественной среде, если их не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убирать?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044823"/>
          </a:xfrm>
        </p:spPr>
        <p:txBody>
          <a:bodyPr>
            <a:noAutofit/>
          </a:bodyPr>
          <a:lstStyle/>
          <a:p>
            <a:pPr marL="0" lvl="0" indent="357188" algn="just">
              <a:lnSpc>
                <a:spcPct val="150000"/>
              </a:lnSpc>
            </a:pPr>
            <a:r>
              <a:rPr lang="ru-RU" sz="2200" dirty="0" smtClean="0"/>
              <a:t>изделия </a:t>
            </a:r>
            <a:r>
              <a:rPr lang="ru-RU" sz="2200" dirty="0"/>
              <a:t>из пластмассы (пластика) – 20-30 лет;</a:t>
            </a:r>
          </a:p>
          <a:p>
            <a:pPr marL="0" lvl="0" indent="357188" algn="just">
              <a:lnSpc>
                <a:spcPct val="150000"/>
              </a:lnSpc>
            </a:pPr>
            <a:r>
              <a:rPr lang="ru-RU" sz="2200" dirty="0"/>
              <a:t>полиэтиленовые пакеты – 10-20 лет;</a:t>
            </a:r>
          </a:p>
          <a:p>
            <a:pPr marL="0" lvl="0" indent="357188" algn="just">
              <a:lnSpc>
                <a:spcPct val="150000"/>
              </a:lnSpc>
            </a:pPr>
            <a:r>
              <a:rPr lang="ru-RU" sz="2200" dirty="0" smtClean="0"/>
              <a:t>апельсиновая или </a:t>
            </a:r>
          </a:p>
          <a:p>
            <a:pPr marL="0" lvl="0" indent="0" algn="just">
              <a:lnSpc>
                <a:spcPct val="150000"/>
              </a:lnSpc>
              <a:buNone/>
            </a:pPr>
            <a:r>
              <a:rPr lang="ru-RU" sz="2200" dirty="0" smtClean="0"/>
              <a:t>банановая кожур</a:t>
            </a:r>
            <a:r>
              <a:rPr lang="ru-RU" sz="2200" dirty="0"/>
              <a:t>а</a:t>
            </a:r>
            <a:r>
              <a:rPr lang="ru-RU" sz="2200" dirty="0" smtClean="0"/>
              <a:t> </a:t>
            </a:r>
            <a:r>
              <a:rPr lang="ru-RU" sz="2200" dirty="0"/>
              <a:t>– 2-5 недель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pic>
        <p:nvPicPr>
          <p:cNvPr id="7170" name="Picture 2" descr="http://justclickit.ru/flash/other/other%20(106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20092"/>
            <a:ext cx="1249457" cy="197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0446" y="2204864"/>
            <a:ext cx="3186354" cy="4248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44008" y="1628800"/>
            <a:ext cx="40324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Люди, не нужно сорить на планете </a:t>
            </a:r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Она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ведь жизнь нам дает.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Планета такая одна на всем свете. </a:t>
            </a:r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Давайте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ее сбережем.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764704"/>
            <a:ext cx="4050450" cy="54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21049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628800"/>
            <a:ext cx="40324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Не бросайте никогда обертки, бутылки, банки – 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Иначе, быстро наши деревеньки превратятся в свалки.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Если мусорить сейчас, то довольно скоро 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Могут вырасти у нас Мусорные горы.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Что же вырастет в саду или в огороде,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Как пойдёт круговорот мусора в природе?..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548680"/>
            <a:ext cx="4353948" cy="5805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538680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52128"/>
          </a:xfrm>
        </p:spPr>
        <p:txBody>
          <a:bodyPr>
            <a:normAutofit/>
          </a:bodyPr>
          <a:lstStyle/>
          <a:p>
            <a:pPr indent="357188" algn="just"/>
            <a:r>
              <a:rPr lang="ru-RU" sz="2400" b="1" dirty="0">
                <a:solidFill>
                  <a:srgbClr val="002060"/>
                </a:solidFill>
                <a:latin typeface="+mn-lt"/>
              </a:rPr>
              <a:t>Заключение:</a:t>
            </a:r>
            <a:r>
              <a:rPr lang="ru-RU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400" dirty="0">
                <a:latin typeface="+mn-lt"/>
              </a:rPr>
              <a:t>мы выяснили, что обертки от шоколада и конфет, пластик, жестянка и стекло разлагаются </a:t>
            </a:r>
            <a:r>
              <a:rPr lang="ru-RU" sz="2400" dirty="0" smtClean="0">
                <a:latin typeface="+mn-lt"/>
              </a:rPr>
              <a:t>очень долго.</a:t>
            </a:r>
            <a:endParaRPr lang="ru-RU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004048" y="1628800"/>
            <a:ext cx="3543858" cy="4725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628800"/>
            <a:ext cx="3543858" cy="4725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79624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512168"/>
          </a:xfrm>
        </p:spPr>
        <p:txBody>
          <a:bodyPr>
            <a:normAutofit/>
          </a:bodyPr>
          <a:lstStyle/>
          <a:p>
            <a:pPr indent="357188" algn="just"/>
            <a:r>
              <a:rPr lang="ru-RU" sz="2400" b="1" dirty="0">
                <a:solidFill>
                  <a:srgbClr val="002060"/>
                </a:solidFill>
                <a:latin typeface="+mn-lt"/>
              </a:rPr>
              <a:t>Вывод: </a:t>
            </a:r>
            <a:r>
              <a:rPr lang="ru-RU" sz="2400" dirty="0">
                <a:latin typeface="+mn-lt"/>
              </a:rPr>
              <a:t>Промышленные отходы необходимо выбрасывать в строго определенные места – контейнеры, ведь если мы не будем сорить, за нами и не нужно убирать!</a:t>
            </a:r>
            <a:endParaRPr lang="ru-RU" dirty="0">
              <a:latin typeface="+mn-lt"/>
            </a:endParaRPr>
          </a:p>
        </p:txBody>
      </p:sp>
      <p:pic>
        <p:nvPicPr>
          <p:cNvPr id="21506" name="Picture 2" descr="https://us.123rf.com/450wm/lenm/lenm1405/lenm140500288/28270091-%D0%98%D0%BB%D0%BB%D1%8E%D1%81%D1%82%D1%80%D0%B0%D1%86%D0%B8%D1%8F-%D0%9C%D0%B0%D0%BB%D0%B5%D0%BD%D1%8C%D0%BA%D0%B8%D0%B5-%D0%B4%D0%B5%D1%82%D0%B8-%D0%B4%D0%B5%D0%BC%D0%BF%D0%B8%D0%BD%D0%B3%D0%BE%D0%B2%D1%8B%D0%BC-%D0%BC%D1%83%D1%81%D0%BE%D1%80-%D0%B2-%D0%BC%D1%83%D1%81%D0%BE%D1%80%D0%BD.jpg?ver=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07527"/>
            <a:ext cx="2304256" cy="238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843133"/>
            <a:ext cx="3384376" cy="4512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439064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87824" y="548680"/>
            <a:ext cx="567668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Спасибо </a:t>
            </a:r>
            <a:r>
              <a:rPr lang="ru-RU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/>
            </a:r>
            <a:br>
              <a:rPr lang="ru-RU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ru-RU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за </a:t>
            </a:r>
            <a:r>
              <a:rPr lang="ru-RU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внимание</a:t>
            </a:r>
            <a:r>
              <a:rPr lang="ru-RU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  <a:endParaRPr lang="ru-RU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9545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Источники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Фотографии из личного архива</a:t>
            </a:r>
            <a:endParaRPr lang="ru-RU" sz="2400" dirty="0" smtClean="0">
              <a:hlinkClick r:id="rId2"/>
            </a:endParaRPr>
          </a:p>
          <a:p>
            <a:r>
              <a:rPr lang="en-US" sz="2400" dirty="0" smtClean="0">
                <a:hlinkClick r:id="rId2"/>
              </a:rPr>
              <a:t>https</a:t>
            </a:r>
            <a:r>
              <a:rPr lang="en-US" sz="2400" dirty="0">
                <a:hlinkClick r:id="rId2"/>
              </a:rPr>
              <a:t>://yandex.ru/images/search?text=</a:t>
            </a:r>
            <a:r>
              <a:rPr lang="ru-RU" sz="2400" dirty="0">
                <a:hlinkClick r:id="rId2"/>
              </a:rPr>
              <a:t>год%20экологии&amp;</a:t>
            </a:r>
            <a:r>
              <a:rPr lang="en-US" sz="2400" dirty="0" err="1" smtClean="0">
                <a:hlinkClick r:id="rId2"/>
              </a:rPr>
              <a:t>lr</a:t>
            </a:r>
            <a:r>
              <a:rPr lang="en-US" sz="2400" dirty="0" smtClean="0">
                <a:hlinkClick r:id="rId2"/>
              </a:rPr>
              <a:t>=197</a:t>
            </a:r>
            <a:endParaRPr lang="ru-RU" sz="2400" dirty="0" smtClean="0"/>
          </a:p>
          <a:p>
            <a:r>
              <a:rPr lang="en-US" sz="2400" dirty="0" smtClean="0">
                <a:hlinkClick r:id="rId3"/>
              </a:rPr>
              <a:t>https</a:t>
            </a:r>
            <a:r>
              <a:rPr lang="en-US" sz="2400" dirty="0">
                <a:hlinkClick r:id="rId3"/>
              </a:rPr>
              <a:t>://yandex.ru/images/search?text=</a:t>
            </a:r>
            <a:r>
              <a:rPr lang="ru-RU" sz="2400" dirty="0">
                <a:hlinkClick r:id="rId3"/>
              </a:rPr>
              <a:t>год%20экологии%202017%20стихи%20для%20детей&amp;</a:t>
            </a:r>
            <a:r>
              <a:rPr lang="en-US" sz="2400" dirty="0" err="1" smtClean="0">
                <a:hlinkClick r:id="rId3"/>
              </a:rPr>
              <a:t>noreask</a:t>
            </a:r>
            <a:r>
              <a:rPr lang="en-US" sz="2400" dirty="0" smtClean="0">
                <a:hlinkClick r:id="rId3"/>
              </a:rPr>
              <a:t>=1&amp;lr=197</a:t>
            </a:r>
            <a:endParaRPr lang="ru-RU" sz="2400" dirty="0" smtClean="0"/>
          </a:p>
          <a:p>
            <a:r>
              <a:rPr lang="en-US" sz="2400" dirty="0">
                <a:hlinkClick r:id="rId4"/>
              </a:rPr>
              <a:t>https://yandex.ru/images/search?text=</a:t>
            </a:r>
            <a:r>
              <a:rPr lang="ru-RU" sz="2400" dirty="0">
                <a:hlinkClick r:id="rId4"/>
              </a:rPr>
              <a:t>детские%20стихи%20про%20мусор&amp;</a:t>
            </a:r>
            <a:r>
              <a:rPr lang="en-US" sz="2400" dirty="0" err="1" smtClean="0">
                <a:hlinkClick r:id="rId4"/>
              </a:rPr>
              <a:t>lr</a:t>
            </a:r>
            <a:r>
              <a:rPr lang="en-US" sz="2400" dirty="0" smtClean="0">
                <a:hlinkClick r:id="rId4"/>
              </a:rPr>
              <a:t>=197</a:t>
            </a:r>
            <a:endParaRPr lang="ru-RU" sz="2400" dirty="0" smtClean="0"/>
          </a:p>
          <a:p>
            <a:r>
              <a:rPr lang="en-US" sz="2400" dirty="0">
                <a:hlinkClick r:id="rId5"/>
              </a:rPr>
              <a:t>https://yandex.ru/images/search?text=</a:t>
            </a:r>
            <a:r>
              <a:rPr lang="ru-RU" sz="2400" dirty="0">
                <a:hlinkClick r:id="rId5"/>
              </a:rPr>
              <a:t>мусор%20картинки%20для%20детей&amp;</a:t>
            </a:r>
            <a:r>
              <a:rPr lang="en-US" sz="2400" dirty="0" err="1" smtClean="0">
                <a:hlinkClick r:id="rId5"/>
              </a:rPr>
              <a:t>noreask</a:t>
            </a:r>
            <a:r>
              <a:rPr lang="en-US" sz="2400" dirty="0" smtClean="0">
                <a:hlinkClick r:id="rId5"/>
              </a:rPr>
              <a:t>=1&amp;lr=197</a:t>
            </a:r>
            <a:endParaRPr lang="ru-RU" sz="2400" dirty="0" smtClean="0"/>
          </a:p>
          <a:p>
            <a:r>
              <a:rPr lang="en-US" sz="2400" dirty="0">
                <a:hlinkClick r:id="rId6"/>
              </a:rPr>
              <a:t>https://yandex.ru/images/search?p=1&amp;text=300%20</a:t>
            </a:r>
            <a:r>
              <a:rPr lang="ru-RU" sz="2400" dirty="0">
                <a:hlinkClick r:id="rId6"/>
              </a:rPr>
              <a:t>кг%20фантиков%20картинка&amp;</a:t>
            </a:r>
            <a:r>
              <a:rPr lang="en-US" sz="2400" dirty="0" err="1" smtClean="0">
                <a:hlinkClick r:id="rId6"/>
              </a:rPr>
              <a:t>noreask</a:t>
            </a:r>
            <a:r>
              <a:rPr lang="en-US" sz="2400" dirty="0" smtClean="0">
                <a:hlinkClick r:id="rId6"/>
              </a:rPr>
              <a:t>=1&amp;lr=197</a:t>
            </a:r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37850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2030" y="1268760"/>
            <a:ext cx="4086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Мы помусорить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решили,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Нам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сказали: «Ай, ай, ай!</a:t>
            </a:r>
          </a:p>
          <a:p>
            <a:pPr algn="ctr"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Урны сделали ребята.</a:t>
            </a:r>
          </a:p>
          <a:p>
            <a:pPr algn="ctr"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Мусор быстро собирай».</a:t>
            </a:r>
          </a:p>
        </p:txBody>
      </p:sp>
      <p:pic>
        <p:nvPicPr>
          <p:cNvPr id="9218" name="Picture 2" descr="https://im0-tub-ru.yandex.net/i?id=45df2c5311bd6e0c26fdcfb9ccd22f13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7927" y="3789040"/>
            <a:ext cx="1642249" cy="232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403" y="692696"/>
            <a:ext cx="4066240" cy="54216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36004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good.photolandiya.ru/img-q5y5x5n4g4041456w4t4q2k5j5x5r2q4h4f5n4v2o4o4/images/image/priroda_nash_dom_rodno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488832" cy="5616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3567" y="770801"/>
            <a:ext cx="3456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«Экос» 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дом</a:t>
            </a:r>
          </a:p>
        </p:txBody>
      </p:sp>
      <p:pic>
        <p:nvPicPr>
          <p:cNvPr id="3076" name="Picture 4" descr="http://weclipart.com/gimg/7AFE60E4BDCA3DEB/5096936-House-with-garden-vector-illustration--Stock-Vector-house-cartoon-hous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557" y="1478687"/>
            <a:ext cx="325036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07704" y="5229200"/>
            <a:ext cx="55152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Экология – наука </a:t>
            </a: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 </a:t>
            </a: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доме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05874" y="1124744"/>
            <a:ext cx="37480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«Логия» 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наука</a:t>
            </a:r>
          </a:p>
        </p:txBody>
      </p:sp>
      <p:pic>
        <p:nvPicPr>
          <p:cNvPr id="3078" name="Picture 6" descr="https://school43.spb.ru/images/pictures/1307298527_68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988840"/>
            <a:ext cx="2751730" cy="275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60367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14282" y="476672"/>
            <a:ext cx="8670285" cy="5952724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Давайте, дошколята, </a:t>
            </a:r>
          </a:p>
          <a:p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природу охранять!</a:t>
            </a:r>
          </a:p>
          <a:p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 ней ни на минуту не надо забывать </a:t>
            </a:r>
          </a:p>
          <a:p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Ведь цветы, леса, поля и речки – </a:t>
            </a:r>
          </a:p>
          <a:p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Это все для нас навечно!</a:t>
            </a:r>
            <a:endParaRPr lang="ru-RU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6"/>
            <a:ext cx="813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Цель: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</a:rPr>
              <a:t>убедить людей (в частности детей) бросать мусор только в отведенных для этого местах; способствовать воспитанию экологической культуры</a:t>
            </a:r>
            <a:r>
              <a:rPr lang="ru-RU" sz="2400" dirty="0" smtClean="0">
                <a:latin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/>
              <a:t>1.	Провести </a:t>
            </a:r>
            <a:r>
              <a:rPr lang="ru-RU" sz="2400" dirty="0" smtClean="0"/>
              <a:t>исследование.</a:t>
            </a:r>
            <a:endParaRPr lang="ru-RU" sz="2400" dirty="0"/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/>
              <a:t>2.</a:t>
            </a:r>
            <a:r>
              <a:rPr lang="ru-RU" sz="2400" dirty="0"/>
              <a:t>	Расширить свой кругозор.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2400" dirty="0"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732"/>
          <a:stretch/>
        </p:blipFill>
        <p:spPr>
          <a:xfrm>
            <a:off x="5032821" y="2555715"/>
            <a:ext cx="3629893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39134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2.infourok.ru/uploads/ex/093a/00054ce1-92c98bab/640/img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50" r="4321" b="13376"/>
          <a:stretch/>
        </p:blipFill>
        <p:spPr bwMode="auto">
          <a:xfrm>
            <a:off x="611559" y="620688"/>
            <a:ext cx="7950805" cy="5616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25409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548680"/>
            <a:ext cx="4365579" cy="5820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868718" y="2335521"/>
            <a:ext cx="3888432" cy="2247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Надо, надо чистить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сёла! 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утрам и вечерам!</a:t>
            </a:r>
          </a:p>
          <a:p>
            <a:pPr algn="ctr"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 нечистым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сёлам – 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стыд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 срам!</a:t>
            </a:r>
          </a:p>
        </p:txBody>
      </p:sp>
    </p:spTree>
    <p:extLst>
      <p:ext uri="{BB962C8B-B14F-4D97-AF65-F5344CB8AC3E}">
        <p14:creationId xmlns:p14="http://schemas.microsoft.com/office/powerpoint/2010/main" xmlns="" val="1526824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530</Words>
  <Application>Microsoft Office PowerPoint</Application>
  <PresentationFormat>Экран (4:3)</PresentationFormat>
  <Paragraphs>90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Районный фольклорный фестиваль «Солнцеворот – 2017», с. Троицкое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Сколько будут разлагаться наши отходы в естественной среде, если их не убирать?</vt:lpstr>
      <vt:lpstr>Сколько будут разлагаться наши отходы в естественной среде, если их не убирать?</vt:lpstr>
      <vt:lpstr>Сколько будут разлагаться наши отходы в естественной среде, если их не убирать?</vt:lpstr>
      <vt:lpstr>Сколько будут разлагаться наши отходы в естественной среде, если их не убирать?</vt:lpstr>
      <vt:lpstr>Слайд 21</vt:lpstr>
      <vt:lpstr>Слайд 22</vt:lpstr>
      <vt:lpstr>Заключение: мы выяснили, что обертки от шоколада и конфет, пластик, жестянка и стекло разлагаются очень долго.</vt:lpstr>
      <vt:lpstr>Вывод: Промышленные отходы необходимо выбрасывать в строго определенные места – контейнеры, ведь если мы не будем сорить, за нами и не нужно убирать!</vt:lpstr>
      <vt:lpstr>Слайд 25</vt:lpstr>
      <vt:lpstr>Источники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Елк</cp:lastModifiedBy>
  <cp:revision>85</cp:revision>
  <dcterms:created xsi:type="dcterms:W3CDTF">2013-08-23T08:38:35Z</dcterms:created>
  <dcterms:modified xsi:type="dcterms:W3CDTF">2018-02-20T01:50:23Z</dcterms:modified>
</cp:coreProperties>
</file>